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7107BB9-A3FC-44FC-9356-D37FE536836D}" type="datetimeFigureOut">
              <a:rPr lang="en-US" smtClean="0"/>
              <a:t>6/6/2017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EAB939C-608C-4A4B-98B6-3D01BF786647}" type="slidenum">
              <a:rPr lang="en-US" smtClean="0"/>
              <a:t>‹#›</a:t>
            </a:fld>
            <a:endParaRPr lang="en-US"/>
          </a:p>
        </p:txBody>
      </p:sp>
    </p:spTree>
    <p:extLst>
      <p:ext uri="{BB962C8B-B14F-4D97-AF65-F5344CB8AC3E}">
        <p14:creationId xmlns:p14="http://schemas.microsoft.com/office/powerpoint/2010/main" val="2222424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1C9502-00DD-46B0-8F4A-D733798A1922}" type="slidenum">
              <a:rPr lang="en-US" smtClean="0"/>
              <a:t>1</a:t>
            </a:fld>
            <a:endParaRPr lang="en-US" dirty="0"/>
          </a:p>
        </p:txBody>
      </p:sp>
    </p:spTree>
    <p:extLst>
      <p:ext uri="{BB962C8B-B14F-4D97-AF65-F5344CB8AC3E}">
        <p14:creationId xmlns:p14="http://schemas.microsoft.com/office/powerpoint/2010/main" val="1712119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A6730E-4D85-44DE-9AF2-3FE9C422E8C8}"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3FF9E-3BDA-4874-B178-1C0C5B98EB59}" type="slidenum">
              <a:rPr lang="en-US" smtClean="0"/>
              <a:t>‹#›</a:t>
            </a:fld>
            <a:endParaRPr lang="en-US"/>
          </a:p>
        </p:txBody>
      </p:sp>
    </p:spTree>
    <p:extLst>
      <p:ext uri="{BB962C8B-B14F-4D97-AF65-F5344CB8AC3E}">
        <p14:creationId xmlns:p14="http://schemas.microsoft.com/office/powerpoint/2010/main" val="1545358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A6730E-4D85-44DE-9AF2-3FE9C422E8C8}"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3FF9E-3BDA-4874-B178-1C0C5B98EB59}" type="slidenum">
              <a:rPr lang="en-US" smtClean="0"/>
              <a:t>‹#›</a:t>
            </a:fld>
            <a:endParaRPr lang="en-US"/>
          </a:p>
        </p:txBody>
      </p:sp>
    </p:spTree>
    <p:extLst>
      <p:ext uri="{BB962C8B-B14F-4D97-AF65-F5344CB8AC3E}">
        <p14:creationId xmlns:p14="http://schemas.microsoft.com/office/powerpoint/2010/main" val="81489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A6730E-4D85-44DE-9AF2-3FE9C422E8C8}"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3FF9E-3BDA-4874-B178-1C0C5B98EB59}" type="slidenum">
              <a:rPr lang="en-US" smtClean="0"/>
              <a:t>‹#›</a:t>
            </a:fld>
            <a:endParaRPr lang="en-US"/>
          </a:p>
        </p:txBody>
      </p:sp>
    </p:spTree>
    <p:extLst>
      <p:ext uri="{BB962C8B-B14F-4D97-AF65-F5344CB8AC3E}">
        <p14:creationId xmlns:p14="http://schemas.microsoft.com/office/powerpoint/2010/main" val="528121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A6730E-4D85-44DE-9AF2-3FE9C422E8C8}"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3FF9E-3BDA-4874-B178-1C0C5B98EB59}" type="slidenum">
              <a:rPr lang="en-US" smtClean="0"/>
              <a:t>‹#›</a:t>
            </a:fld>
            <a:endParaRPr lang="en-US"/>
          </a:p>
        </p:txBody>
      </p:sp>
    </p:spTree>
    <p:extLst>
      <p:ext uri="{BB962C8B-B14F-4D97-AF65-F5344CB8AC3E}">
        <p14:creationId xmlns:p14="http://schemas.microsoft.com/office/powerpoint/2010/main" val="3928067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A6730E-4D85-44DE-9AF2-3FE9C422E8C8}"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3FF9E-3BDA-4874-B178-1C0C5B98EB59}" type="slidenum">
              <a:rPr lang="en-US" smtClean="0"/>
              <a:t>‹#›</a:t>
            </a:fld>
            <a:endParaRPr lang="en-US"/>
          </a:p>
        </p:txBody>
      </p:sp>
    </p:spTree>
    <p:extLst>
      <p:ext uri="{BB962C8B-B14F-4D97-AF65-F5344CB8AC3E}">
        <p14:creationId xmlns:p14="http://schemas.microsoft.com/office/powerpoint/2010/main" val="3379582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A6730E-4D85-44DE-9AF2-3FE9C422E8C8}"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3FF9E-3BDA-4874-B178-1C0C5B98EB59}" type="slidenum">
              <a:rPr lang="en-US" smtClean="0"/>
              <a:t>‹#›</a:t>
            </a:fld>
            <a:endParaRPr lang="en-US"/>
          </a:p>
        </p:txBody>
      </p:sp>
    </p:spTree>
    <p:extLst>
      <p:ext uri="{BB962C8B-B14F-4D97-AF65-F5344CB8AC3E}">
        <p14:creationId xmlns:p14="http://schemas.microsoft.com/office/powerpoint/2010/main" val="311974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A6730E-4D85-44DE-9AF2-3FE9C422E8C8}" type="datetimeFigureOut">
              <a:rPr lang="en-US" smtClean="0"/>
              <a:t>6/6/2017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E3FF9E-3BDA-4874-B178-1C0C5B98EB59}" type="slidenum">
              <a:rPr lang="en-US" smtClean="0"/>
              <a:t>‹#›</a:t>
            </a:fld>
            <a:endParaRPr lang="en-US"/>
          </a:p>
        </p:txBody>
      </p:sp>
    </p:spTree>
    <p:extLst>
      <p:ext uri="{BB962C8B-B14F-4D97-AF65-F5344CB8AC3E}">
        <p14:creationId xmlns:p14="http://schemas.microsoft.com/office/powerpoint/2010/main" val="1063111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A6730E-4D85-44DE-9AF2-3FE9C422E8C8}" type="datetimeFigureOut">
              <a:rPr lang="en-US" smtClean="0"/>
              <a:t>6/6/2017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E3FF9E-3BDA-4874-B178-1C0C5B98EB59}" type="slidenum">
              <a:rPr lang="en-US" smtClean="0"/>
              <a:t>‹#›</a:t>
            </a:fld>
            <a:endParaRPr lang="en-US"/>
          </a:p>
        </p:txBody>
      </p:sp>
    </p:spTree>
    <p:extLst>
      <p:ext uri="{BB962C8B-B14F-4D97-AF65-F5344CB8AC3E}">
        <p14:creationId xmlns:p14="http://schemas.microsoft.com/office/powerpoint/2010/main" val="3966979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6730E-4D85-44DE-9AF2-3FE9C422E8C8}" type="datetimeFigureOut">
              <a:rPr lang="en-US" smtClean="0"/>
              <a:t>6/6/2017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E3FF9E-3BDA-4874-B178-1C0C5B98EB59}" type="slidenum">
              <a:rPr lang="en-US" smtClean="0"/>
              <a:t>‹#›</a:t>
            </a:fld>
            <a:endParaRPr lang="en-US"/>
          </a:p>
        </p:txBody>
      </p:sp>
    </p:spTree>
    <p:extLst>
      <p:ext uri="{BB962C8B-B14F-4D97-AF65-F5344CB8AC3E}">
        <p14:creationId xmlns:p14="http://schemas.microsoft.com/office/powerpoint/2010/main" val="2652999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A6730E-4D85-44DE-9AF2-3FE9C422E8C8}"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3FF9E-3BDA-4874-B178-1C0C5B98EB59}" type="slidenum">
              <a:rPr lang="en-US" smtClean="0"/>
              <a:t>‹#›</a:t>
            </a:fld>
            <a:endParaRPr lang="en-US"/>
          </a:p>
        </p:txBody>
      </p:sp>
    </p:spTree>
    <p:extLst>
      <p:ext uri="{BB962C8B-B14F-4D97-AF65-F5344CB8AC3E}">
        <p14:creationId xmlns:p14="http://schemas.microsoft.com/office/powerpoint/2010/main" val="1545367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A6730E-4D85-44DE-9AF2-3FE9C422E8C8}"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3FF9E-3BDA-4874-B178-1C0C5B98EB59}" type="slidenum">
              <a:rPr lang="en-US" smtClean="0"/>
              <a:t>‹#›</a:t>
            </a:fld>
            <a:endParaRPr lang="en-US"/>
          </a:p>
        </p:txBody>
      </p:sp>
    </p:spTree>
    <p:extLst>
      <p:ext uri="{BB962C8B-B14F-4D97-AF65-F5344CB8AC3E}">
        <p14:creationId xmlns:p14="http://schemas.microsoft.com/office/powerpoint/2010/main" val="1203087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6730E-4D85-44DE-9AF2-3FE9C422E8C8}" type="datetimeFigureOut">
              <a:rPr lang="en-US" smtClean="0"/>
              <a:t>6/6/2017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3FF9E-3BDA-4874-B178-1C0C5B98EB59}" type="slidenum">
              <a:rPr lang="en-US" smtClean="0"/>
              <a:t>‹#›</a:t>
            </a:fld>
            <a:endParaRPr lang="en-US"/>
          </a:p>
        </p:txBody>
      </p:sp>
    </p:spTree>
    <p:extLst>
      <p:ext uri="{BB962C8B-B14F-4D97-AF65-F5344CB8AC3E}">
        <p14:creationId xmlns:p14="http://schemas.microsoft.com/office/powerpoint/2010/main" val="2508039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latin typeface="+mn-lt"/>
              </a:rPr>
              <a:t>Topic Here</a:t>
            </a:r>
          </a:p>
        </p:txBody>
      </p:sp>
      <p:sp>
        <p:nvSpPr>
          <p:cNvPr id="3" name="Subtitle 2"/>
          <p:cNvSpPr>
            <a:spLocks noGrp="1"/>
          </p:cNvSpPr>
          <p:nvPr>
            <p:ph type="subTitle" idx="1"/>
          </p:nvPr>
        </p:nvSpPr>
        <p:spPr/>
        <p:txBody>
          <a:bodyPr/>
          <a:lstStyle/>
          <a:p>
            <a:r>
              <a:rPr lang="en-US" dirty="0"/>
              <a:t>Author’s Name Here</a:t>
            </a:r>
            <a:endParaRPr lang="en-US" b="1" i="1" u="sng" dirty="0"/>
          </a:p>
        </p:txBody>
      </p:sp>
      <p:sp>
        <p:nvSpPr>
          <p:cNvPr id="6" name="Rectangle 5"/>
          <p:cNvSpPr/>
          <p:nvPr/>
        </p:nvSpPr>
        <p:spPr>
          <a:xfrm>
            <a:off x="6710082" y="215153"/>
            <a:ext cx="2259106" cy="24877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Photo Here</a:t>
            </a:r>
          </a:p>
        </p:txBody>
      </p:sp>
      <p:sp>
        <p:nvSpPr>
          <p:cNvPr id="9" name="Pentagon 8"/>
          <p:cNvSpPr/>
          <p:nvPr/>
        </p:nvSpPr>
        <p:spPr>
          <a:xfrm>
            <a:off x="134471" y="2528047"/>
            <a:ext cx="2259105" cy="981916"/>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Change the Font</a:t>
            </a:r>
          </a:p>
        </p:txBody>
      </p:sp>
      <p:sp>
        <p:nvSpPr>
          <p:cNvPr id="10" name="7-Point Star 9"/>
          <p:cNvSpPr/>
          <p:nvPr/>
        </p:nvSpPr>
        <p:spPr>
          <a:xfrm>
            <a:off x="2796988" y="4222376"/>
            <a:ext cx="3442447" cy="2447365"/>
          </a:xfrm>
          <a:prstGeom prst="star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Add some WordArt to your cover slide</a:t>
            </a:r>
          </a:p>
        </p:txBody>
      </p:sp>
    </p:spTree>
    <p:extLst>
      <p:ext uri="{BB962C8B-B14F-4D97-AF65-F5344CB8AC3E}">
        <p14:creationId xmlns:p14="http://schemas.microsoft.com/office/powerpoint/2010/main" val="9860868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Filling in the Guided Notes</a:t>
            </a:r>
          </a:p>
        </p:txBody>
      </p:sp>
      <p:sp>
        <p:nvSpPr>
          <p:cNvPr id="3" name="Content Placeholder 2"/>
          <p:cNvSpPr>
            <a:spLocks noGrp="1"/>
          </p:cNvSpPr>
          <p:nvPr>
            <p:ph idx="1"/>
          </p:nvPr>
        </p:nvSpPr>
        <p:spPr/>
        <p:txBody>
          <a:bodyPr/>
          <a:lstStyle/>
          <a:p>
            <a:r>
              <a:rPr lang="en-US" dirty="0"/>
              <a:t>The “blanks” are actually “underscores” that you will need to backspace away to type in your answers. Practice it _______.</a:t>
            </a:r>
          </a:p>
          <a:p>
            <a:r>
              <a:rPr lang="en-US" dirty="0"/>
              <a:t>If you just start typing on the blank lines you will see that your letters are not underlined, but the underlined spaces stay there on the sides of your words. ____looks like this ____</a:t>
            </a:r>
          </a:p>
          <a:p>
            <a:r>
              <a:rPr lang="en-US" dirty="0"/>
              <a:t>It would be a great idea to change the color of your </a:t>
            </a:r>
            <a:r>
              <a:rPr lang="en-US" dirty="0">
                <a:solidFill>
                  <a:srgbClr val="2071D2"/>
                </a:solidFill>
              </a:rPr>
              <a:t>answers</a:t>
            </a:r>
            <a:r>
              <a:rPr lang="en-US" dirty="0"/>
              <a:t> to something like red or blue so that you can quickly see them later</a:t>
            </a:r>
          </a:p>
        </p:txBody>
      </p:sp>
      <p:sp>
        <p:nvSpPr>
          <p:cNvPr id="4" name="Date Placeholder 3"/>
          <p:cNvSpPr>
            <a:spLocks noGrp="1"/>
          </p:cNvSpPr>
          <p:nvPr>
            <p:ph type="dt" sz="half" idx="10"/>
          </p:nvPr>
        </p:nvSpPr>
        <p:spPr/>
        <p:txBody>
          <a:bodyPr/>
          <a:lstStyle/>
          <a:p>
            <a:fld id="{D5B3D2A3-C330-40A5-A2B4-D135524D203C}" type="datetime6">
              <a:rPr lang="en-US" smtClean="0"/>
              <a:t>June 17</a:t>
            </a:fld>
            <a:endParaRPr lang="en-US"/>
          </a:p>
        </p:txBody>
      </p:sp>
      <p:sp>
        <p:nvSpPr>
          <p:cNvPr id="5" name="Footer Placeholder 4"/>
          <p:cNvSpPr>
            <a:spLocks noGrp="1"/>
          </p:cNvSpPr>
          <p:nvPr>
            <p:ph type="ftr" sz="quarter" idx="11"/>
          </p:nvPr>
        </p:nvSpPr>
        <p:spPr/>
        <p:txBody>
          <a:bodyPr/>
          <a:lstStyle/>
          <a:p>
            <a:r>
              <a:rPr lang="en-US"/>
              <a:t>Mrs. Washburn</a:t>
            </a:r>
          </a:p>
        </p:txBody>
      </p:sp>
      <p:sp>
        <p:nvSpPr>
          <p:cNvPr id="6" name="Slide Number Placeholder 5"/>
          <p:cNvSpPr>
            <a:spLocks noGrp="1"/>
          </p:cNvSpPr>
          <p:nvPr>
            <p:ph type="sldNum" sz="quarter" idx="12"/>
          </p:nvPr>
        </p:nvSpPr>
        <p:spPr/>
        <p:txBody>
          <a:bodyPr/>
          <a:lstStyle/>
          <a:p>
            <a:fld id="{489147E8-23E6-460C-810F-FAF2C14BECF3}" type="slidenum">
              <a:rPr lang="en-US" smtClean="0"/>
              <a:t>2</a:t>
            </a:fld>
            <a:endParaRPr lang="en-US"/>
          </a:p>
        </p:txBody>
      </p:sp>
    </p:spTree>
    <p:extLst>
      <p:ext uri="{BB962C8B-B14F-4D97-AF65-F5344CB8AC3E}">
        <p14:creationId xmlns:p14="http://schemas.microsoft.com/office/powerpoint/2010/main" val="58982530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A Title Here</a:t>
            </a:r>
          </a:p>
        </p:txBody>
      </p:sp>
      <p:sp>
        <p:nvSpPr>
          <p:cNvPr id="3" name="Content Placeholder 2"/>
          <p:cNvSpPr>
            <a:spLocks noGrp="1"/>
          </p:cNvSpPr>
          <p:nvPr>
            <p:ph idx="1"/>
          </p:nvPr>
        </p:nvSpPr>
        <p:spPr/>
        <p:txBody>
          <a:bodyPr/>
          <a:lstStyle/>
          <a:p>
            <a:r>
              <a:rPr lang="en-US" dirty="0"/>
              <a:t>Type details in a text box. </a:t>
            </a:r>
          </a:p>
          <a:p>
            <a:r>
              <a:rPr lang="en-US" dirty="0"/>
              <a:t>If you need more than one text box, or text next to a picture on the same slide, you can change the slide’s “Layout,” which you can find on the Home Tab in the Slides Box. </a:t>
            </a:r>
          </a:p>
          <a:p>
            <a:r>
              <a:rPr lang="en-US" dirty="0"/>
              <a:t>Change this Slide to have a space for the Title and 2 Content boxes</a:t>
            </a:r>
          </a:p>
          <a:p>
            <a:endParaRPr lang="en-US" dirty="0"/>
          </a:p>
        </p:txBody>
      </p:sp>
      <p:sp>
        <p:nvSpPr>
          <p:cNvPr id="6" name="Date Placeholder 5"/>
          <p:cNvSpPr>
            <a:spLocks noGrp="1"/>
          </p:cNvSpPr>
          <p:nvPr>
            <p:ph type="dt" sz="half" idx="10"/>
          </p:nvPr>
        </p:nvSpPr>
        <p:spPr/>
        <p:txBody>
          <a:bodyPr/>
          <a:lstStyle/>
          <a:p>
            <a:fld id="{6C2C6B6A-CA94-43B8-9D92-FA8B8FBD8F94}" type="datetime6">
              <a:rPr lang="en-US" smtClean="0"/>
              <a:t>June 17</a:t>
            </a:fld>
            <a:endParaRPr lang="en-US" dirty="0"/>
          </a:p>
        </p:txBody>
      </p:sp>
      <p:sp>
        <p:nvSpPr>
          <p:cNvPr id="7" name="Footer Placeholder 6"/>
          <p:cNvSpPr>
            <a:spLocks noGrp="1"/>
          </p:cNvSpPr>
          <p:nvPr>
            <p:ph type="ftr" sz="quarter" idx="11"/>
          </p:nvPr>
        </p:nvSpPr>
        <p:spPr/>
        <p:txBody>
          <a:bodyPr/>
          <a:lstStyle/>
          <a:p>
            <a:r>
              <a:rPr lang="en-US" dirty="0"/>
              <a:t>Mrs. Washburn</a:t>
            </a:r>
          </a:p>
        </p:txBody>
      </p:sp>
      <p:sp>
        <p:nvSpPr>
          <p:cNvPr id="8" name="Slide Number Placeholder 7"/>
          <p:cNvSpPr>
            <a:spLocks noGrp="1"/>
          </p:cNvSpPr>
          <p:nvPr>
            <p:ph type="sldNum" sz="quarter" idx="12"/>
          </p:nvPr>
        </p:nvSpPr>
        <p:spPr/>
        <p:txBody>
          <a:bodyPr/>
          <a:lstStyle/>
          <a:p>
            <a:fld id="{489147E8-23E6-460C-810F-FAF2C14BECF3}" type="slidenum">
              <a:rPr lang="en-US" smtClean="0"/>
              <a:t>3</a:t>
            </a:fld>
            <a:endParaRPr lang="en-US" dirty="0"/>
          </a:p>
        </p:txBody>
      </p:sp>
    </p:spTree>
    <p:extLst>
      <p:ext uri="{BB962C8B-B14F-4D97-AF65-F5344CB8AC3E}">
        <p14:creationId xmlns:p14="http://schemas.microsoft.com/office/powerpoint/2010/main" val="149385597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Title Here</a:t>
            </a:r>
          </a:p>
        </p:txBody>
      </p:sp>
      <p:sp>
        <p:nvSpPr>
          <p:cNvPr id="7" name="Date Placeholder 6"/>
          <p:cNvSpPr>
            <a:spLocks noGrp="1"/>
          </p:cNvSpPr>
          <p:nvPr>
            <p:ph type="dt" sz="half" idx="10"/>
          </p:nvPr>
        </p:nvSpPr>
        <p:spPr/>
        <p:txBody>
          <a:bodyPr/>
          <a:lstStyle/>
          <a:p>
            <a:fld id="{0BFDF6C5-8AB4-4811-8090-7A13DC12BAB7}" type="datetime6">
              <a:rPr lang="en-US" smtClean="0"/>
              <a:t>June 17</a:t>
            </a:fld>
            <a:endParaRPr lang="en-US"/>
          </a:p>
        </p:txBody>
      </p:sp>
      <p:sp>
        <p:nvSpPr>
          <p:cNvPr id="8" name="Footer Placeholder 7"/>
          <p:cNvSpPr>
            <a:spLocks noGrp="1"/>
          </p:cNvSpPr>
          <p:nvPr>
            <p:ph type="ftr" sz="quarter" idx="11"/>
          </p:nvPr>
        </p:nvSpPr>
        <p:spPr/>
        <p:txBody>
          <a:bodyPr/>
          <a:lstStyle/>
          <a:p>
            <a:r>
              <a:rPr lang="en-US"/>
              <a:t>Mrs. Washburn</a:t>
            </a:r>
          </a:p>
        </p:txBody>
      </p:sp>
      <p:sp>
        <p:nvSpPr>
          <p:cNvPr id="9" name="Slide Number Placeholder 8"/>
          <p:cNvSpPr>
            <a:spLocks noGrp="1"/>
          </p:cNvSpPr>
          <p:nvPr>
            <p:ph type="sldNum" sz="quarter" idx="12"/>
          </p:nvPr>
        </p:nvSpPr>
        <p:spPr/>
        <p:txBody>
          <a:bodyPr/>
          <a:lstStyle/>
          <a:p>
            <a:fld id="{489147E8-23E6-460C-810F-FAF2C14BECF3}" type="slidenum">
              <a:rPr lang="en-US" smtClean="0"/>
              <a:t>4</a:t>
            </a:fld>
            <a:endParaRPr lang="en-US"/>
          </a:p>
        </p:txBody>
      </p:sp>
      <p:sp>
        <p:nvSpPr>
          <p:cNvPr id="3" name="TextBox 2"/>
          <p:cNvSpPr txBox="1"/>
          <p:nvPr/>
        </p:nvSpPr>
        <p:spPr>
          <a:xfrm>
            <a:off x="860612" y="1690689"/>
            <a:ext cx="7355541" cy="646331"/>
          </a:xfrm>
          <a:prstGeom prst="rect">
            <a:avLst/>
          </a:prstGeom>
          <a:noFill/>
        </p:spPr>
        <p:txBody>
          <a:bodyPr wrap="square" rtlCol="0">
            <a:spAutoFit/>
          </a:bodyPr>
          <a:lstStyle/>
          <a:p>
            <a:r>
              <a:rPr lang="en-US" dirty="0"/>
              <a:t>Add a table about your topic in this slide. The directions for adding a table are on the next Slide</a:t>
            </a:r>
          </a:p>
        </p:txBody>
      </p:sp>
    </p:spTree>
    <p:extLst>
      <p:ext uri="{BB962C8B-B14F-4D97-AF65-F5344CB8AC3E}">
        <p14:creationId xmlns:p14="http://schemas.microsoft.com/office/powerpoint/2010/main" val="40855460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a Table</a:t>
            </a:r>
          </a:p>
        </p:txBody>
      </p:sp>
      <p:sp>
        <p:nvSpPr>
          <p:cNvPr id="3" name="Content Placeholder 2"/>
          <p:cNvSpPr>
            <a:spLocks noGrp="1"/>
          </p:cNvSpPr>
          <p:nvPr>
            <p:ph idx="1"/>
          </p:nvPr>
        </p:nvSpPr>
        <p:spPr/>
        <p:txBody>
          <a:bodyPr>
            <a:normAutofit fontScale="77500" lnSpcReduction="20000"/>
          </a:bodyPr>
          <a:lstStyle/>
          <a:p>
            <a:r>
              <a:rPr lang="en-US" sz="2400" dirty="0"/>
              <a:t>On the ribbon, click on the </a:t>
            </a:r>
            <a:r>
              <a:rPr lang="en-US" sz="2400" b="1" dirty="0"/>
              <a:t>insert</a:t>
            </a:r>
            <a:r>
              <a:rPr lang="en-US" sz="2400" dirty="0"/>
              <a:t> tab. You will see the option for </a:t>
            </a:r>
            <a:r>
              <a:rPr lang="en-US" sz="2400" b="1" dirty="0"/>
              <a:t>Table</a:t>
            </a:r>
            <a:r>
              <a:rPr lang="en-US" sz="2400" dirty="0"/>
              <a:t>. Click on it to open ______________. You have the choice of how many </a:t>
            </a:r>
            <a:r>
              <a:rPr lang="en-US" sz="2400" b="1" dirty="0"/>
              <a:t>____________________ </a:t>
            </a:r>
            <a:r>
              <a:rPr lang="en-US" sz="2400" dirty="0"/>
              <a:t>to add (don’t worry, you can add more or delete some later if you need to).  Now, to move the table to a different spot on the page, it works just like a photo. You can make it bigger or smaller too. </a:t>
            </a:r>
          </a:p>
          <a:p>
            <a:r>
              <a:rPr lang="en-US" sz="2400" dirty="0"/>
              <a:t>If you decide you need more rows, </a:t>
            </a:r>
            <a:r>
              <a:rPr lang="en-US" sz="2400" b="1" dirty="0"/>
              <a:t>________click</a:t>
            </a:r>
            <a:r>
              <a:rPr lang="en-US" sz="2400" dirty="0"/>
              <a:t> on the table. You will see a menu pop up and there will be options to </a:t>
            </a:r>
            <a:r>
              <a:rPr lang="en-US" sz="2400" b="1" dirty="0"/>
              <a:t>_______________rows or columns</a:t>
            </a:r>
            <a:r>
              <a:rPr lang="en-US" sz="2400" dirty="0"/>
              <a:t>. Make your selection and it will change the table on that page. Do this as many times as you need to until your table is just right. </a:t>
            </a:r>
          </a:p>
          <a:p>
            <a:r>
              <a:rPr lang="en-US" sz="2400" dirty="0"/>
              <a:t>Another thing you can do with the table is change the </a:t>
            </a:r>
            <a:r>
              <a:rPr lang="en-US" sz="2400" b="1" dirty="0"/>
              <a:t>_____________</a:t>
            </a:r>
            <a:r>
              <a:rPr lang="en-US" sz="2400" dirty="0"/>
              <a:t>. If your presentation has a color scheme, you can match it with your table. To do this, click on your table and a special ribbon called “</a:t>
            </a:r>
            <a:r>
              <a:rPr lang="en-US" sz="2400" b="1" dirty="0"/>
              <a:t>________________</a:t>
            </a:r>
            <a:r>
              <a:rPr lang="en-US" sz="2400" dirty="0"/>
              <a:t>”  appears at the top. Choose </a:t>
            </a:r>
            <a:r>
              <a:rPr lang="en-US" sz="2400" b="1" dirty="0"/>
              <a:t>design</a:t>
            </a:r>
            <a:r>
              <a:rPr lang="en-US" sz="2400" dirty="0"/>
              <a:t> and you will see all of your color choices. You can even pick a custom color in </a:t>
            </a:r>
            <a:r>
              <a:rPr lang="en-US" sz="2400" b="1" dirty="0"/>
              <a:t>___________________</a:t>
            </a:r>
            <a:r>
              <a:rPr lang="en-US" sz="2400" dirty="0"/>
              <a:t>. </a:t>
            </a:r>
          </a:p>
          <a:p>
            <a:r>
              <a:rPr lang="en-US" sz="2400" dirty="0"/>
              <a:t>To type in your table, you will have to ________ in each box as you fill it in. The </a:t>
            </a:r>
            <a:r>
              <a:rPr lang="en-US" sz="2400" b="1" dirty="0"/>
              <a:t>tab</a:t>
            </a:r>
            <a:r>
              <a:rPr lang="en-US" sz="2400" dirty="0"/>
              <a:t> key on your keyboard will move the cursor to the next box of the table so you don’t have to move your hand to the mouse each time.  </a:t>
            </a:r>
          </a:p>
        </p:txBody>
      </p:sp>
      <p:sp>
        <p:nvSpPr>
          <p:cNvPr id="4" name="Date Placeholder 3"/>
          <p:cNvSpPr>
            <a:spLocks noGrp="1"/>
          </p:cNvSpPr>
          <p:nvPr>
            <p:ph type="dt" sz="half" idx="10"/>
          </p:nvPr>
        </p:nvSpPr>
        <p:spPr/>
        <p:txBody>
          <a:bodyPr/>
          <a:lstStyle/>
          <a:p>
            <a:fld id="{D5B3D2A3-C330-40A5-A2B4-D135524D203C}" type="datetime6">
              <a:rPr lang="en-US" smtClean="0"/>
              <a:t>June 17</a:t>
            </a:fld>
            <a:endParaRPr lang="en-US"/>
          </a:p>
        </p:txBody>
      </p:sp>
      <p:sp>
        <p:nvSpPr>
          <p:cNvPr id="5" name="Footer Placeholder 4"/>
          <p:cNvSpPr>
            <a:spLocks noGrp="1"/>
          </p:cNvSpPr>
          <p:nvPr>
            <p:ph type="ftr" sz="quarter" idx="11"/>
          </p:nvPr>
        </p:nvSpPr>
        <p:spPr/>
        <p:txBody>
          <a:bodyPr/>
          <a:lstStyle/>
          <a:p>
            <a:r>
              <a:rPr lang="en-US"/>
              <a:t>Mrs. Washburn</a:t>
            </a:r>
          </a:p>
        </p:txBody>
      </p:sp>
      <p:sp>
        <p:nvSpPr>
          <p:cNvPr id="6" name="Slide Number Placeholder 5"/>
          <p:cNvSpPr>
            <a:spLocks noGrp="1"/>
          </p:cNvSpPr>
          <p:nvPr>
            <p:ph type="sldNum" sz="quarter" idx="12"/>
          </p:nvPr>
        </p:nvSpPr>
        <p:spPr/>
        <p:txBody>
          <a:bodyPr/>
          <a:lstStyle/>
          <a:p>
            <a:fld id="{489147E8-23E6-460C-810F-FAF2C14BECF3}" type="slidenum">
              <a:rPr lang="en-US" smtClean="0"/>
              <a:t>5</a:t>
            </a:fld>
            <a:endParaRPr lang="en-US"/>
          </a:p>
        </p:txBody>
      </p:sp>
    </p:spTree>
    <p:extLst>
      <p:ext uri="{BB962C8B-B14F-4D97-AF65-F5344CB8AC3E}">
        <p14:creationId xmlns:p14="http://schemas.microsoft.com/office/powerpoint/2010/main" val="180154785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Title</a:t>
            </a:r>
          </a:p>
        </p:txBody>
      </p:sp>
      <p:sp>
        <p:nvSpPr>
          <p:cNvPr id="5" name="Date Placeholder 4"/>
          <p:cNvSpPr>
            <a:spLocks noGrp="1"/>
          </p:cNvSpPr>
          <p:nvPr>
            <p:ph type="dt" sz="half" idx="10"/>
          </p:nvPr>
        </p:nvSpPr>
        <p:spPr/>
        <p:txBody>
          <a:bodyPr/>
          <a:lstStyle/>
          <a:p>
            <a:fld id="{FFFC9CB3-97BE-4929-AC36-9509684D9402}" type="datetime6">
              <a:rPr lang="en-US" smtClean="0"/>
              <a:t>June 17</a:t>
            </a:fld>
            <a:endParaRPr lang="en-US"/>
          </a:p>
        </p:txBody>
      </p:sp>
      <p:sp>
        <p:nvSpPr>
          <p:cNvPr id="6" name="Footer Placeholder 5"/>
          <p:cNvSpPr>
            <a:spLocks noGrp="1"/>
          </p:cNvSpPr>
          <p:nvPr>
            <p:ph type="ftr" sz="quarter" idx="11"/>
          </p:nvPr>
        </p:nvSpPr>
        <p:spPr/>
        <p:txBody>
          <a:bodyPr/>
          <a:lstStyle/>
          <a:p>
            <a:r>
              <a:rPr lang="en-US"/>
              <a:t>Mrs. Washburn</a:t>
            </a:r>
          </a:p>
        </p:txBody>
      </p:sp>
      <p:sp>
        <p:nvSpPr>
          <p:cNvPr id="7" name="Slide Number Placeholder 6"/>
          <p:cNvSpPr>
            <a:spLocks noGrp="1"/>
          </p:cNvSpPr>
          <p:nvPr>
            <p:ph type="sldNum" sz="quarter" idx="12"/>
          </p:nvPr>
        </p:nvSpPr>
        <p:spPr/>
        <p:txBody>
          <a:bodyPr/>
          <a:lstStyle/>
          <a:p>
            <a:fld id="{489147E8-23E6-460C-810F-FAF2C14BECF3}" type="slidenum">
              <a:rPr lang="en-US" smtClean="0"/>
              <a:t>6</a:t>
            </a:fld>
            <a:endParaRPr lang="en-US"/>
          </a:p>
        </p:txBody>
      </p:sp>
      <p:sp>
        <p:nvSpPr>
          <p:cNvPr id="3" name="TextBox 2"/>
          <p:cNvSpPr txBox="1"/>
          <p:nvPr/>
        </p:nvSpPr>
        <p:spPr>
          <a:xfrm>
            <a:off x="628650" y="1559859"/>
            <a:ext cx="7493374" cy="646331"/>
          </a:xfrm>
          <a:prstGeom prst="rect">
            <a:avLst/>
          </a:prstGeom>
          <a:noFill/>
        </p:spPr>
        <p:txBody>
          <a:bodyPr wrap="square" rtlCol="0">
            <a:spAutoFit/>
          </a:bodyPr>
          <a:lstStyle/>
          <a:p>
            <a:r>
              <a:rPr lang="en-US" dirty="0"/>
              <a:t>This slide will contain your graphic organizer (or SmartArt). Directions are below.</a:t>
            </a:r>
          </a:p>
        </p:txBody>
      </p:sp>
    </p:spTree>
    <p:extLst>
      <p:ext uri="{BB962C8B-B14F-4D97-AF65-F5344CB8AC3E}">
        <p14:creationId xmlns:p14="http://schemas.microsoft.com/office/powerpoint/2010/main" val="215117846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SmartArt or Graphic Organizers</a:t>
            </a:r>
          </a:p>
        </p:txBody>
      </p:sp>
      <p:sp>
        <p:nvSpPr>
          <p:cNvPr id="3" name="Content Placeholder 2"/>
          <p:cNvSpPr>
            <a:spLocks noGrp="1"/>
          </p:cNvSpPr>
          <p:nvPr>
            <p:ph idx="1"/>
          </p:nvPr>
        </p:nvSpPr>
        <p:spPr/>
        <p:txBody>
          <a:bodyPr>
            <a:normAutofit fontScale="92500" lnSpcReduction="20000"/>
          </a:bodyPr>
          <a:lstStyle/>
          <a:p>
            <a:r>
              <a:rPr lang="en-US" sz="2400" dirty="0"/>
              <a:t>SmartArt is on the </a:t>
            </a:r>
            <a:r>
              <a:rPr lang="en-US" sz="2400" b="1" dirty="0"/>
              <a:t>Insert tab</a:t>
            </a:r>
            <a:r>
              <a:rPr lang="en-US" sz="2400" dirty="0"/>
              <a:t>. Start with a _______ of how you want to </a:t>
            </a:r>
            <a:r>
              <a:rPr lang="en-US" sz="2400" b="1" dirty="0"/>
              <a:t>organize your information</a:t>
            </a:r>
            <a:r>
              <a:rPr lang="en-US" sz="2400" dirty="0"/>
              <a:t>. Is it a list of similar things? A progression of first, next, last? A wheel of information that is cyclic? Once you have an idea of how you want to show the information, choose the </a:t>
            </a:r>
            <a:r>
              <a:rPr lang="en-US" sz="2400" b="1" dirty="0"/>
              <a:t>__________________</a:t>
            </a:r>
            <a:r>
              <a:rPr lang="en-US" sz="2400" dirty="0"/>
              <a:t> that will support it. </a:t>
            </a:r>
          </a:p>
          <a:p>
            <a:r>
              <a:rPr lang="en-US" sz="2400" dirty="0"/>
              <a:t>When you click on your choice and it comes on the page, it will be big and right in the middle. You can ____________ your information into the </a:t>
            </a:r>
            <a:r>
              <a:rPr lang="en-US" sz="2400" b="1" dirty="0"/>
              <a:t>place holder text boxes </a:t>
            </a:r>
            <a:r>
              <a:rPr lang="en-US" sz="2400" dirty="0"/>
              <a:t>before you move and resize it. The more you type, the smaller your font size will be. It does this automatically. </a:t>
            </a:r>
          </a:p>
          <a:p>
            <a:r>
              <a:rPr lang="en-US" sz="2400" dirty="0"/>
              <a:t>Once you have your information typed in, you may want to change the </a:t>
            </a:r>
            <a:r>
              <a:rPr lang="en-US" sz="2400" b="1" dirty="0"/>
              <a:t>________</a:t>
            </a:r>
            <a:r>
              <a:rPr lang="en-US" sz="2400" dirty="0"/>
              <a:t>. When you are clicked on your graphic, a special tab on the ribbon appears called </a:t>
            </a:r>
            <a:r>
              <a:rPr lang="en-US" sz="2400" b="1" dirty="0"/>
              <a:t>__________</a:t>
            </a:r>
            <a:r>
              <a:rPr lang="en-US" sz="2400" dirty="0"/>
              <a:t>. Use these tabs to change the colors or the design. Remember to use colors that are easy to look at. </a:t>
            </a:r>
          </a:p>
        </p:txBody>
      </p:sp>
      <p:sp>
        <p:nvSpPr>
          <p:cNvPr id="4" name="Date Placeholder 3"/>
          <p:cNvSpPr>
            <a:spLocks noGrp="1"/>
          </p:cNvSpPr>
          <p:nvPr>
            <p:ph type="dt" sz="half" idx="10"/>
          </p:nvPr>
        </p:nvSpPr>
        <p:spPr/>
        <p:txBody>
          <a:bodyPr/>
          <a:lstStyle/>
          <a:p>
            <a:fld id="{D5B3D2A3-C330-40A5-A2B4-D135524D203C}" type="datetime6">
              <a:rPr lang="en-US" smtClean="0"/>
              <a:t>June 17</a:t>
            </a:fld>
            <a:endParaRPr lang="en-US"/>
          </a:p>
        </p:txBody>
      </p:sp>
      <p:sp>
        <p:nvSpPr>
          <p:cNvPr id="5" name="Footer Placeholder 4"/>
          <p:cNvSpPr>
            <a:spLocks noGrp="1"/>
          </p:cNvSpPr>
          <p:nvPr>
            <p:ph type="ftr" sz="quarter" idx="11"/>
          </p:nvPr>
        </p:nvSpPr>
        <p:spPr/>
        <p:txBody>
          <a:bodyPr/>
          <a:lstStyle/>
          <a:p>
            <a:r>
              <a:rPr lang="en-US"/>
              <a:t>Mrs. Washburn</a:t>
            </a:r>
          </a:p>
        </p:txBody>
      </p:sp>
      <p:sp>
        <p:nvSpPr>
          <p:cNvPr id="6" name="Slide Number Placeholder 5"/>
          <p:cNvSpPr>
            <a:spLocks noGrp="1"/>
          </p:cNvSpPr>
          <p:nvPr>
            <p:ph type="sldNum" sz="quarter" idx="12"/>
          </p:nvPr>
        </p:nvSpPr>
        <p:spPr/>
        <p:txBody>
          <a:bodyPr/>
          <a:lstStyle/>
          <a:p>
            <a:fld id="{489147E8-23E6-460C-810F-FAF2C14BECF3}" type="slidenum">
              <a:rPr lang="en-US" smtClean="0"/>
              <a:t>7</a:t>
            </a:fld>
            <a:endParaRPr lang="en-US"/>
          </a:p>
        </p:txBody>
      </p:sp>
    </p:spTree>
    <p:extLst>
      <p:ext uri="{BB962C8B-B14F-4D97-AF65-F5344CB8AC3E}">
        <p14:creationId xmlns:p14="http://schemas.microsoft.com/office/powerpoint/2010/main" val="26482140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this Slide you will add a Video Clip</a:t>
            </a:r>
          </a:p>
        </p:txBody>
      </p:sp>
      <p:sp>
        <p:nvSpPr>
          <p:cNvPr id="3" name="Content Placeholder 2"/>
          <p:cNvSpPr>
            <a:spLocks noGrp="1"/>
          </p:cNvSpPr>
          <p:nvPr>
            <p:ph idx="1"/>
          </p:nvPr>
        </p:nvSpPr>
        <p:spPr/>
        <p:txBody>
          <a:bodyPr/>
          <a:lstStyle/>
          <a:p>
            <a:r>
              <a:rPr lang="en-US" dirty="0"/>
              <a:t>Directions are on the slide below.</a:t>
            </a:r>
          </a:p>
        </p:txBody>
      </p:sp>
      <p:sp>
        <p:nvSpPr>
          <p:cNvPr id="4" name="Date Placeholder 3"/>
          <p:cNvSpPr>
            <a:spLocks noGrp="1"/>
          </p:cNvSpPr>
          <p:nvPr>
            <p:ph type="dt" sz="half" idx="10"/>
          </p:nvPr>
        </p:nvSpPr>
        <p:spPr/>
        <p:txBody>
          <a:bodyPr/>
          <a:lstStyle/>
          <a:p>
            <a:fld id="{D5B3D2A3-C330-40A5-A2B4-D135524D203C}" type="datetime6">
              <a:rPr lang="en-US" smtClean="0"/>
              <a:t>June 17</a:t>
            </a:fld>
            <a:endParaRPr lang="en-US"/>
          </a:p>
        </p:txBody>
      </p:sp>
      <p:sp>
        <p:nvSpPr>
          <p:cNvPr id="5" name="Footer Placeholder 4"/>
          <p:cNvSpPr>
            <a:spLocks noGrp="1"/>
          </p:cNvSpPr>
          <p:nvPr>
            <p:ph type="ftr" sz="quarter" idx="11"/>
          </p:nvPr>
        </p:nvSpPr>
        <p:spPr/>
        <p:txBody>
          <a:bodyPr/>
          <a:lstStyle/>
          <a:p>
            <a:r>
              <a:rPr lang="en-US"/>
              <a:t>Mrs. Washburn</a:t>
            </a:r>
          </a:p>
        </p:txBody>
      </p:sp>
      <p:sp>
        <p:nvSpPr>
          <p:cNvPr id="6" name="Slide Number Placeholder 5"/>
          <p:cNvSpPr>
            <a:spLocks noGrp="1"/>
          </p:cNvSpPr>
          <p:nvPr>
            <p:ph type="sldNum" sz="quarter" idx="12"/>
          </p:nvPr>
        </p:nvSpPr>
        <p:spPr/>
        <p:txBody>
          <a:bodyPr/>
          <a:lstStyle/>
          <a:p>
            <a:fld id="{489147E8-23E6-460C-810F-FAF2C14BECF3}" type="slidenum">
              <a:rPr lang="en-US" smtClean="0"/>
              <a:t>8</a:t>
            </a:fld>
            <a:endParaRPr lang="en-US"/>
          </a:p>
        </p:txBody>
      </p:sp>
    </p:spTree>
    <p:extLst>
      <p:ext uri="{BB962C8B-B14F-4D97-AF65-F5344CB8AC3E}">
        <p14:creationId xmlns:p14="http://schemas.microsoft.com/office/powerpoint/2010/main" val="322369921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A Video</a:t>
            </a:r>
          </a:p>
        </p:txBody>
      </p:sp>
      <p:sp>
        <p:nvSpPr>
          <p:cNvPr id="3" name="Content Placeholder 2"/>
          <p:cNvSpPr>
            <a:spLocks noGrp="1"/>
          </p:cNvSpPr>
          <p:nvPr>
            <p:ph idx="1"/>
          </p:nvPr>
        </p:nvSpPr>
        <p:spPr/>
        <p:txBody>
          <a:bodyPr>
            <a:normAutofit fontScale="85000" lnSpcReduction="20000"/>
          </a:bodyPr>
          <a:lstStyle/>
          <a:p>
            <a:r>
              <a:rPr lang="en-US" sz="2400" dirty="0"/>
              <a:t>In recent versions of PowerPoint there are two choices for adding a </a:t>
            </a:r>
            <a:r>
              <a:rPr lang="en-US" sz="2400" b="1" dirty="0"/>
              <a:t>video clip</a:t>
            </a:r>
            <a:r>
              <a:rPr lang="en-US" sz="2400" dirty="0"/>
              <a:t>. You can load a video that you have ____________ on your computer, and you can add an online video, like from YouTube. </a:t>
            </a:r>
          </a:p>
          <a:p>
            <a:r>
              <a:rPr lang="en-US" sz="2400" dirty="0"/>
              <a:t>To  add a video, click on the </a:t>
            </a:r>
            <a:r>
              <a:rPr lang="en-US" sz="2400" b="1" dirty="0"/>
              <a:t>Insert tab </a:t>
            </a:r>
            <a:r>
              <a:rPr lang="en-US" sz="2400" dirty="0"/>
              <a:t>on the ribbon and click on __________. Make your choice of the type of video you want on the page and click it. If you choose to</a:t>
            </a:r>
            <a:r>
              <a:rPr lang="en-US" sz="2400" b="1" dirty="0"/>
              <a:t> upload </a:t>
            </a:r>
            <a:r>
              <a:rPr lang="en-US" sz="2400" dirty="0"/>
              <a:t>something from your computer, the box will pop up to let you look through your digital files and find the video. Select it and let it load onto the page. You can _________________ around like you would with a photo.</a:t>
            </a:r>
          </a:p>
          <a:p>
            <a:r>
              <a:rPr lang="en-US" sz="2400" dirty="0"/>
              <a:t>If you choose to use a video from the internet you will need to </a:t>
            </a:r>
            <a:r>
              <a:rPr lang="en-US" sz="2400" b="1" dirty="0"/>
              <a:t>__________</a:t>
            </a:r>
            <a:r>
              <a:rPr lang="en-US" sz="2400" dirty="0"/>
              <a:t> for it, or have the </a:t>
            </a:r>
            <a:r>
              <a:rPr lang="en-US" sz="2400" b="1" dirty="0"/>
              <a:t>embed code</a:t>
            </a:r>
            <a:r>
              <a:rPr lang="en-US" sz="2400" dirty="0"/>
              <a:t>. Copy and paste the information into the box or select your video clip from the search. It will then be added to your current page. </a:t>
            </a:r>
          </a:p>
          <a:p>
            <a:r>
              <a:rPr lang="en-US" sz="2400" dirty="0"/>
              <a:t>You can choose whether to have the </a:t>
            </a:r>
            <a:r>
              <a:rPr lang="en-US" sz="2400" b="1" dirty="0"/>
              <a:t>video start ____________</a:t>
            </a:r>
            <a:r>
              <a:rPr lang="en-US" sz="2400" dirty="0"/>
              <a:t> when the slide comes up, or when you </a:t>
            </a:r>
            <a:r>
              <a:rPr lang="en-US" sz="2400" b="1" dirty="0"/>
              <a:t>click</a:t>
            </a:r>
            <a:r>
              <a:rPr lang="en-US" sz="2400" dirty="0"/>
              <a:t> on it. To do this, right-click on the video and the option will appear on the menu. You can also set this when you do your animations. </a:t>
            </a:r>
          </a:p>
        </p:txBody>
      </p:sp>
      <p:sp>
        <p:nvSpPr>
          <p:cNvPr id="4" name="Date Placeholder 3"/>
          <p:cNvSpPr>
            <a:spLocks noGrp="1"/>
          </p:cNvSpPr>
          <p:nvPr>
            <p:ph type="dt" sz="half" idx="10"/>
          </p:nvPr>
        </p:nvSpPr>
        <p:spPr/>
        <p:txBody>
          <a:bodyPr/>
          <a:lstStyle/>
          <a:p>
            <a:fld id="{D5B3D2A3-C330-40A5-A2B4-D135524D203C}" type="datetime6">
              <a:rPr lang="en-US" smtClean="0"/>
              <a:t>June 17</a:t>
            </a:fld>
            <a:endParaRPr lang="en-US"/>
          </a:p>
        </p:txBody>
      </p:sp>
      <p:sp>
        <p:nvSpPr>
          <p:cNvPr id="5" name="Footer Placeholder 4"/>
          <p:cNvSpPr>
            <a:spLocks noGrp="1"/>
          </p:cNvSpPr>
          <p:nvPr>
            <p:ph type="ftr" sz="quarter" idx="11"/>
          </p:nvPr>
        </p:nvSpPr>
        <p:spPr/>
        <p:txBody>
          <a:bodyPr/>
          <a:lstStyle/>
          <a:p>
            <a:r>
              <a:rPr lang="en-US"/>
              <a:t>Mrs. Washburn</a:t>
            </a:r>
          </a:p>
        </p:txBody>
      </p:sp>
      <p:sp>
        <p:nvSpPr>
          <p:cNvPr id="6" name="Slide Number Placeholder 5"/>
          <p:cNvSpPr>
            <a:spLocks noGrp="1"/>
          </p:cNvSpPr>
          <p:nvPr>
            <p:ph type="sldNum" sz="quarter" idx="12"/>
          </p:nvPr>
        </p:nvSpPr>
        <p:spPr/>
        <p:txBody>
          <a:bodyPr/>
          <a:lstStyle/>
          <a:p>
            <a:fld id="{489147E8-23E6-460C-810F-FAF2C14BECF3}" type="slidenum">
              <a:rPr lang="en-US" smtClean="0"/>
              <a:t>9</a:t>
            </a:fld>
            <a:endParaRPr lang="en-US"/>
          </a:p>
        </p:txBody>
      </p:sp>
    </p:spTree>
    <p:extLst>
      <p:ext uri="{BB962C8B-B14F-4D97-AF65-F5344CB8AC3E}">
        <p14:creationId xmlns:p14="http://schemas.microsoft.com/office/powerpoint/2010/main" val="182944690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952</Words>
  <Application>Microsoft Office PowerPoint</Application>
  <PresentationFormat>Letter Paper (8.5x11 in)</PresentationFormat>
  <Paragraphs>58</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Topic Here</vt:lpstr>
      <vt:lpstr>Filling in the Guided Notes</vt:lpstr>
      <vt:lpstr>Type A Title Here</vt:lpstr>
      <vt:lpstr>Topic Title Here</vt:lpstr>
      <vt:lpstr>Adding a Table</vt:lpstr>
      <vt:lpstr>Slide Title</vt:lpstr>
      <vt:lpstr>SmartArt or Graphic Organizers</vt:lpstr>
      <vt:lpstr>On this Slide you will add a Video Clip</vt:lpstr>
      <vt:lpstr>Adding A Video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Here</dc:title>
  <dc:creator>brittasully</dc:creator>
  <cp:lastModifiedBy>LWashington</cp:lastModifiedBy>
  <cp:revision>2</cp:revision>
  <cp:lastPrinted>2017-06-06T18:07:04Z</cp:lastPrinted>
  <dcterms:created xsi:type="dcterms:W3CDTF">2017-04-30T15:12:03Z</dcterms:created>
  <dcterms:modified xsi:type="dcterms:W3CDTF">2017-06-06T18:07:15Z</dcterms:modified>
</cp:coreProperties>
</file>