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ard Builder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228601"/>
            <a:ext cx="58293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" y="1219200"/>
            <a:ext cx="2438400" cy="23368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Important Detail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3B71-54DE-421C-8DFB-357CA3EE4CA4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CA57-E3E0-4BC8-ADDA-944CC35E6F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05200" y="1295400"/>
            <a:ext cx="2895600" cy="19812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3733800" y="3657600"/>
            <a:ext cx="2667000" cy="22098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Worksheet File</a:t>
            </a:r>
            <a:endParaRPr lang="en-US" dirty="0"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5"/>
          </p:nvPr>
        </p:nvSpPr>
        <p:spPr>
          <a:xfrm>
            <a:off x="304800" y="3733800"/>
            <a:ext cx="3048000" cy="24384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6400800"/>
            <a:ext cx="5181600" cy="1828800"/>
          </a:xfrm>
        </p:spPr>
        <p:txBody>
          <a:bodyPr/>
          <a:lstStyle>
            <a:lvl5pPr>
              <a:buNone/>
              <a:defRPr/>
            </a:lvl5pPr>
          </a:lstStyle>
          <a:p>
            <a:pPr lvl="4"/>
            <a:r>
              <a:rPr lang="en-US" dirty="0" smtClean="0"/>
              <a:t>Important Detail #2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3B71-54DE-421C-8DFB-357CA3EE4CA4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CA57-E3E0-4BC8-ADDA-944CC35E6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3B71-54DE-421C-8DFB-357CA3EE4CA4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CA57-E3E0-4BC8-ADDA-944CC35E6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3B71-54DE-421C-8DFB-357CA3EE4CA4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CA57-E3E0-4BC8-ADDA-944CC35E6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3B71-54DE-421C-8DFB-357CA3EE4CA4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CA57-E3E0-4BC8-ADDA-944CC35E6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3B71-54DE-421C-8DFB-357CA3EE4CA4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CA57-E3E0-4BC8-ADDA-944CC35E6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3B71-54DE-421C-8DFB-357CA3EE4CA4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CA57-E3E0-4BC8-ADDA-944CC35E6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3B71-54DE-421C-8DFB-357CA3EE4CA4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CA57-E3E0-4BC8-ADDA-944CC35E6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3B71-54DE-421C-8DFB-357CA3EE4CA4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CA57-E3E0-4BC8-ADDA-944CC35E6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3B71-54DE-421C-8DFB-357CA3EE4CA4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CA57-E3E0-4BC8-ADDA-944CC35E6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3B71-54DE-421C-8DFB-357CA3EE4CA4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6CA57-E3E0-4BC8-ADDA-944CC35E6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03B71-54DE-421C-8DFB-357CA3EE4CA4}" type="datetimeFigureOut">
              <a:rPr lang="en-US" smtClean="0"/>
              <a:pPr/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CA57-E3E0-4BC8-ADDA-944CC35E6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Safety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template on the next slide to help you plan your “Board.” </a:t>
            </a:r>
          </a:p>
          <a:p>
            <a:r>
              <a:rPr lang="en-US" dirty="0" smtClean="0"/>
              <a:t>Once you have completed the template then you are ready to start building your board. </a:t>
            </a:r>
          </a:p>
          <a:p>
            <a:r>
              <a:rPr lang="en-US" dirty="0" smtClean="0"/>
              <a:t>Don’t forget to share the board with me for approval when you think it is finished.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5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85800" y="6400800"/>
            <a:ext cx="5410200" cy="1828800"/>
          </a:xfrm>
        </p:spPr>
        <p:txBody>
          <a:bodyPr>
            <a:normAutofit/>
          </a:bodyPr>
          <a:lstStyle/>
          <a:p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51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Internet Safety Project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bwashburn</dc:creator>
  <cp:lastModifiedBy>LWashington</cp:lastModifiedBy>
  <cp:revision>3</cp:revision>
  <cp:lastPrinted>2017-06-08T15:32:58Z</cp:lastPrinted>
  <dcterms:created xsi:type="dcterms:W3CDTF">2013-10-30T18:03:12Z</dcterms:created>
  <dcterms:modified xsi:type="dcterms:W3CDTF">2017-06-08T15:33:08Z</dcterms:modified>
</cp:coreProperties>
</file>