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884" y="-9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F384-B2EF-43A8-B1C3-CF2BCE82D3C3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F57F0-E91F-4976-BD15-22DAA2FBBE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F384-B2EF-43A8-B1C3-CF2BCE82D3C3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F57F0-E91F-4976-BD15-22DAA2FBBE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F384-B2EF-43A8-B1C3-CF2BCE82D3C3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F57F0-E91F-4976-BD15-22DAA2FBBE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F384-B2EF-43A8-B1C3-CF2BCE82D3C3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F57F0-E91F-4976-BD15-22DAA2FBBE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F384-B2EF-43A8-B1C3-CF2BCE82D3C3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F57F0-E91F-4976-BD15-22DAA2FBBE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F384-B2EF-43A8-B1C3-CF2BCE82D3C3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F57F0-E91F-4976-BD15-22DAA2FBBE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F384-B2EF-43A8-B1C3-CF2BCE82D3C3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F57F0-E91F-4976-BD15-22DAA2FBBE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F384-B2EF-43A8-B1C3-CF2BCE82D3C3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F57F0-E91F-4976-BD15-22DAA2FBBE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F384-B2EF-43A8-B1C3-CF2BCE82D3C3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F57F0-E91F-4976-BD15-22DAA2FBBE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F384-B2EF-43A8-B1C3-CF2BCE82D3C3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F57F0-E91F-4976-BD15-22DAA2FBBE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F384-B2EF-43A8-B1C3-CF2BCE82D3C3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F57F0-E91F-4976-BD15-22DAA2FBBE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DF384-B2EF-43A8-B1C3-CF2BCE82D3C3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F57F0-E91F-4976-BD15-22DAA2FBBE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qrcode.kaywa.com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ocabulary foldable outl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7151" y="1393198"/>
            <a:ext cx="6363698" cy="635760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953000" y="21336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QR Code Here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2781531">
            <a:off x="3224905" y="3347916"/>
            <a:ext cx="2671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Station # _____________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71628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Clue Number 1 Goes Here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-1828800" y="42672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Clue Number 2 Goes Here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819400" y="4755177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10800000" lon="10800000" rev="0"/>
              </a:camera>
              <a:lightRig rig="threePt" dir="t"/>
            </a:scene3d>
          </a:bodyPr>
          <a:lstStyle/>
          <a:p>
            <a:pPr algn="ctr"/>
            <a:r>
              <a:rPr lang="en-US" sz="2000" dirty="0" smtClean="0"/>
              <a:t>Clue Number 3 Goes Here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-381000" y="1600200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10800000" lon="10800000" rev="0"/>
              </a:camera>
              <a:lightRig rig="threePt" dir="t"/>
            </a:scene3d>
          </a:bodyPr>
          <a:lstStyle/>
          <a:p>
            <a:pPr algn="ctr"/>
            <a:r>
              <a:rPr lang="en-US" sz="2000" dirty="0" smtClean="0"/>
              <a:t>Clue Number 4 Goes Here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533400"/>
            <a:ext cx="64897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Use the website </a:t>
            </a:r>
            <a:r>
              <a:rPr lang="en-US" dirty="0" smtClean="0">
                <a:hlinkClick r:id="rId2"/>
              </a:rPr>
              <a:t>http://qrcode.kaywa.com/</a:t>
            </a:r>
            <a:r>
              <a:rPr lang="en-US" dirty="0" smtClean="0"/>
              <a:t> to create your QR code.</a:t>
            </a:r>
          </a:p>
          <a:p>
            <a:r>
              <a:rPr lang="en-US" dirty="0" smtClean="0"/>
              <a:t>Follow the steps below.</a:t>
            </a:r>
            <a:endParaRPr lang="en-US" dirty="0"/>
          </a:p>
        </p:txBody>
      </p:sp>
      <p:pic>
        <p:nvPicPr>
          <p:cNvPr id="3" name="Picture 2" descr="step_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81200" y="7086600"/>
            <a:ext cx="4426800" cy="1741597"/>
          </a:xfrm>
          <a:prstGeom prst="rect">
            <a:avLst/>
          </a:prstGeom>
        </p:spPr>
      </p:pic>
      <p:pic>
        <p:nvPicPr>
          <p:cNvPr id="4" name="Picture 3" descr="QR_code_direction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" y="1295400"/>
            <a:ext cx="4572000" cy="1741429"/>
          </a:xfrm>
          <a:prstGeom prst="rect">
            <a:avLst/>
          </a:prstGeom>
        </p:spPr>
      </p:pic>
      <p:pic>
        <p:nvPicPr>
          <p:cNvPr id="6" name="Picture 5" descr="Step_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9600" y="5029200"/>
            <a:ext cx="4648200" cy="190125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038600" y="1524000"/>
            <a:ext cx="9144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step_2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981200" y="3124200"/>
            <a:ext cx="4572000" cy="181063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505200" y="3657600"/>
            <a:ext cx="5334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133600" y="5791200"/>
            <a:ext cx="30480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343400" y="6477000"/>
            <a:ext cx="9144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981200" y="7315200"/>
            <a:ext cx="1447800" cy="1447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8600" y="769620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Copy and Paste into template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410200" y="5334000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Type your answer then click Generate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1000" y="3810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on Text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181600" y="16002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on More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61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bwashburn</dc:creator>
  <cp:lastModifiedBy>LWashington</cp:lastModifiedBy>
  <cp:revision>2</cp:revision>
  <cp:lastPrinted>2017-06-06T16:00:15Z</cp:lastPrinted>
  <dcterms:created xsi:type="dcterms:W3CDTF">2014-03-17T17:21:49Z</dcterms:created>
  <dcterms:modified xsi:type="dcterms:W3CDTF">2017-06-06T16:02:31Z</dcterms:modified>
</cp:coreProperties>
</file>